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19-Jan-17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2993" y="734096"/>
            <a:ext cx="8915399" cy="1622738"/>
          </a:xfrm>
        </p:spPr>
        <p:txBody>
          <a:bodyPr>
            <a:normAutofit fontScale="90000"/>
          </a:bodyPr>
          <a:lstStyle/>
          <a:p>
            <a:r>
              <a:rPr lang="vi-VN" dirty="0" smtClean="0">
                <a:solidFill>
                  <a:srgbClr val="FF0000"/>
                </a:solidFill>
              </a:rPr>
              <a:t>CHƯƠNG1 : CÁC LOẠI HỢP CHẤT VÔ CƠ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6073" y="3025852"/>
            <a:ext cx="8452318" cy="2937066"/>
          </a:xfrm>
        </p:spPr>
        <p:txBody>
          <a:bodyPr>
            <a:normAutofit fontScale="25000" lnSpcReduction="20000"/>
          </a:bodyPr>
          <a:lstStyle/>
          <a:p>
            <a:r>
              <a:rPr lang="vi-VN" sz="14400" dirty="0" smtClean="0">
                <a:solidFill>
                  <a:srgbClr val="FF0000"/>
                </a:solidFill>
              </a:rPr>
              <a:t>Bài 1 : Tính chất hóa học của oxit khái quát về sự phân loại oxit </a:t>
            </a:r>
          </a:p>
          <a:p>
            <a:pPr marL="857250" indent="-857250">
              <a:buFont typeface="+mj-lt"/>
              <a:buAutoNum type="romanUcPeriod"/>
            </a:pPr>
            <a:r>
              <a:rPr lang="vi-VN" sz="11200" dirty="0" smtClean="0">
                <a:solidFill>
                  <a:srgbClr val="FF0000"/>
                </a:solidFill>
              </a:rPr>
              <a:t>TÍNH CHẤT HÓA HỌC CỦA OXIT</a:t>
            </a:r>
          </a:p>
          <a:p>
            <a:pPr marL="857250" indent="-857250">
              <a:buFont typeface="+mj-lt"/>
              <a:buAutoNum type="romanUcPeriod"/>
            </a:pPr>
            <a:r>
              <a:rPr lang="vi-VN" sz="11200" dirty="0" smtClean="0">
                <a:solidFill>
                  <a:srgbClr val="FF0000"/>
                </a:solidFill>
              </a:rPr>
              <a:t>KHÁI QUÁT VỀ SỰ PHÂN LOẠI</a:t>
            </a:r>
          </a:p>
          <a:p>
            <a:pPr marL="742950" indent="-742950">
              <a:buFont typeface="+mj-lt"/>
              <a:buAutoNum type="arabicPeriod"/>
            </a:pPr>
            <a:r>
              <a:rPr lang="vi-VN" sz="11200" dirty="0" smtClean="0">
                <a:solidFill>
                  <a:srgbClr val="FF0000"/>
                </a:solidFill>
              </a:rPr>
              <a:t>Oxit bazo có tính chất hóa học nào ?</a:t>
            </a:r>
          </a:p>
          <a:p>
            <a:pPr marL="742950" indent="-742950">
              <a:buFont typeface="+mj-lt"/>
              <a:buAutoNum type="arabicPeriod"/>
            </a:pPr>
            <a:r>
              <a:rPr lang="vi-VN" sz="11200" dirty="0" smtClean="0">
                <a:solidFill>
                  <a:srgbClr val="FF0000"/>
                </a:solidFill>
              </a:rPr>
              <a:t>Oxit axit có những tính chất hóa học nào </a:t>
            </a:r>
          </a:p>
          <a:p>
            <a:endParaRPr lang="vi-VN" sz="11200" dirty="0">
              <a:solidFill>
                <a:srgbClr val="FF0000"/>
              </a:solidFill>
            </a:endParaRPr>
          </a:p>
          <a:p>
            <a:pPr marL="742950" indent="-742950">
              <a:buFont typeface="+mj-lt"/>
              <a:buAutoNum type="arabicPeriod"/>
            </a:pPr>
            <a:endParaRPr lang="vi-VN" sz="11200" dirty="0" smtClean="0">
              <a:solidFill>
                <a:srgbClr val="FF0000"/>
              </a:solidFill>
            </a:endParaRPr>
          </a:p>
          <a:p>
            <a:endParaRPr lang="en-US" sz="11200" dirty="0"/>
          </a:p>
        </p:txBody>
      </p:sp>
    </p:spTree>
    <p:extLst>
      <p:ext uri="{BB962C8B-B14F-4D97-AF65-F5344CB8AC3E}">
        <p14:creationId xmlns:p14="http://schemas.microsoft.com/office/powerpoint/2010/main" val="3863050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8452" y="1094705"/>
            <a:ext cx="8915399" cy="26652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3906" y="4236466"/>
            <a:ext cx="8915399" cy="112628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247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519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69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46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56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063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54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Tahoma</vt:lpstr>
      <vt:lpstr>Wingdings 3</vt:lpstr>
      <vt:lpstr>Wisp</vt:lpstr>
      <vt:lpstr>CHƯƠNG1 : CÁC LOẠI HỢP CHẤT VÔ CƠ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CHƯƠNG1 : CÁC LOẠI HỢP CHẤT VÔ CƠ</dc:title>
  <dc:creator>User</dc:creator>
  <cp:lastModifiedBy>User</cp:lastModifiedBy>
  <cp:revision>3</cp:revision>
  <dcterms:created xsi:type="dcterms:W3CDTF">2017-01-19T11:16:32Z</dcterms:created>
  <dcterms:modified xsi:type="dcterms:W3CDTF">2017-01-19T11:35:17Z</dcterms:modified>
</cp:coreProperties>
</file>